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90" r:id="rId2"/>
    <p:sldId id="311" r:id="rId3"/>
    <p:sldId id="304" r:id="rId4"/>
    <p:sldId id="291" r:id="rId5"/>
    <p:sldId id="292" r:id="rId6"/>
    <p:sldId id="293" r:id="rId7"/>
    <p:sldId id="310" r:id="rId8"/>
    <p:sldId id="295" r:id="rId9"/>
    <p:sldId id="296" r:id="rId10"/>
    <p:sldId id="257" r:id="rId11"/>
    <p:sldId id="262" r:id="rId12"/>
    <p:sldId id="263" r:id="rId13"/>
    <p:sldId id="264" r:id="rId14"/>
    <p:sldId id="265" r:id="rId15"/>
    <p:sldId id="266" r:id="rId16"/>
    <p:sldId id="298" r:id="rId17"/>
    <p:sldId id="267" r:id="rId18"/>
    <p:sldId id="278" r:id="rId19"/>
    <p:sldId id="285" r:id="rId20"/>
    <p:sldId id="258" r:id="rId21"/>
    <p:sldId id="306" r:id="rId22"/>
    <p:sldId id="303" r:id="rId23"/>
    <p:sldId id="286" r:id="rId24"/>
    <p:sldId id="305" r:id="rId25"/>
    <p:sldId id="297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EA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8" autoAdjust="0"/>
    <p:restoredTop sz="94660"/>
  </p:normalViewPr>
  <p:slideViewPr>
    <p:cSldViewPr>
      <p:cViewPr>
        <p:scale>
          <a:sx n="76" d="100"/>
          <a:sy n="76" d="100"/>
        </p:scale>
        <p:origin x="-1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8AF5F-4E2E-49C0-9A7D-A64E50576FB1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F5B11-C1AD-4DDC-88EB-C2529A9C3F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55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SBAR</a:t>
            </a:r>
            <a:r>
              <a:rPr lang="en-US" baseline="0" dirty="0" smtClean="0"/>
              <a:t> – Situation – Background – Assessment – Recommendation</a:t>
            </a:r>
          </a:p>
          <a:p>
            <a:r>
              <a:rPr lang="en-US" baseline="0" dirty="0" smtClean="0"/>
              <a:t>USAF – United States Air Force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38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RODEO – Actual</a:t>
            </a:r>
            <a:r>
              <a:rPr lang="en-US" baseline="0" dirty="0" smtClean="0"/>
              <a:t> Name</a:t>
            </a:r>
          </a:p>
          <a:p>
            <a:pPr lvl="0"/>
            <a:r>
              <a:rPr lang="en-US" baseline="0" dirty="0" smtClean="0"/>
              <a:t>AMSUS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Association Of Military Surgeons Of The United States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7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TDY – Temporary</a:t>
            </a:r>
            <a:r>
              <a:rPr lang="en-US" baseline="0" dirty="0" smtClean="0"/>
              <a:t> Duty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9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CASF – Contingency Aeromedical Staging Facility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913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Nursing Report</a:t>
            </a:r>
            <a:r>
              <a:rPr lang="en-US" baseline="0" dirty="0" smtClean="0"/>
              <a:t> – meaning too loud for verbal communication </a:t>
            </a:r>
            <a:r>
              <a:rPr lang="en-US" baseline="0" smtClean="0"/>
              <a:t>during exercise so they pointed to form…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5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ROL – Review of Literature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4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Inadequate communication is a problem in the hospital where the environment is relatively controlled.  It is worse in the complex environment of battle.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 standardized checklist eliminated missing information and promoted the sharing of information.</a:t>
            </a:r>
          </a:p>
          <a:p>
            <a:pPr eaLnBrk="1" hangingPunct="1"/>
            <a:r>
              <a:rPr lang="en-US" dirty="0" smtClean="0"/>
              <a:t>There is no standardized checklist in AE.</a:t>
            </a:r>
          </a:p>
          <a:p>
            <a:pPr eaLnBrk="1" hangingPunct="1"/>
            <a:r>
              <a:rPr lang="en-US" dirty="0" smtClean="0"/>
              <a:t>In 2010, 1,894 PMQ-R submissions made covering 28,227 patients.  </a:t>
            </a:r>
          </a:p>
          <a:p>
            <a:pPr eaLnBrk="1" hangingPunct="1"/>
            <a:r>
              <a:rPr lang="en-US" dirty="0" smtClean="0"/>
              <a:t>Patient handoff incidents (inadequate/absent handoffs) doubled from 65 in 2009 to 130 in 2010.</a:t>
            </a:r>
          </a:p>
          <a:p>
            <a:pPr eaLnBrk="1" hangingPunct="1"/>
            <a:r>
              <a:rPr lang="en-US" dirty="0" smtClean="0"/>
              <a:t>Top 3 issues noted from the data collected:  </a:t>
            </a:r>
            <a:r>
              <a:rPr lang="en-US" baseline="0" dirty="0" smtClean="0">
                <a:solidFill>
                  <a:srgbClr val="FF0000"/>
                </a:solidFill>
              </a:rPr>
              <a:t>patient preparation, patient handoff, medication errors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Standardized checklist could potentially affect all 3 areas.</a:t>
            </a:r>
          </a:p>
          <a:p>
            <a:pPr eaLnBrk="1" hangingPunct="1"/>
            <a:r>
              <a:rPr lang="en-US" dirty="0" smtClean="0"/>
              <a:t>In aviation, standardized checklists optimize safety by reducing omissions.</a:t>
            </a:r>
          </a:p>
          <a:p>
            <a:pPr eaLnBrk="1" hangingPunct="1"/>
            <a:r>
              <a:rPr lang="en-US" dirty="0" smtClean="0"/>
              <a:t>Crew resource management highly recommends checklist use because it helps prioritize, recall information, and reinforce a positive approach toward safety.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4B33E-6F83-4625-986F-7C272243A78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633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70% of all major changes in organizations fail because they do not take a holistic approach to see the change through.  This model improves their ability to change, increasing their chances of success to adapt continuously.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4B33E-6F83-4625-986F-7C272243A78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6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AE – Aeromedical</a:t>
            </a:r>
            <a:r>
              <a:rPr lang="en-US" baseline="0" dirty="0" smtClean="0"/>
              <a:t> Evacuation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7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– Active Duty</a:t>
            </a:r>
          </a:p>
          <a:p>
            <a:r>
              <a:rPr lang="en-US" dirty="0" smtClean="0"/>
              <a:t>CCATT – Critical Care Air Transport Team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93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 – Active Duty</a:t>
            </a:r>
          </a:p>
          <a:p>
            <a:r>
              <a:rPr lang="en-US" dirty="0" smtClean="0"/>
              <a:t>HQ AMC – Headquarters Air Mobility Command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78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WL – Workload</a:t>
            </a:r>
          </a:p>
          <a:p>
            <a:r>
              <a:rPr lang="en-US" dirty="0" smtClean="0"/>
              <a:t>AE</a:t>
            </a:r>
            <a:r>
              <a:rPr lang="en-US" baseline="0" dirty="0" smtClean="0"/>
              <a:t> – Aeromedical </a:t>
            </a:r>
            <a:r>
              <a:rPr lang="en-US" baseline="0" dirty="0" err="1" smtClean="0"/>
              <a:t>Evacation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8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CVI – Content Validity Index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F5B11-C1AD-4DDC-88EB-C2529A9C3F6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8D13E-F287-42AA-A87A-9378D70ABF60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7/1/2012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0A80C-3504-4361-90B0-AD2F333D2F4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9C19D43-FE8A-4E79-9A75-FB044E83E1FB}" type="datetimeFigureOut">
              <a:rPr lang="en-US" smtClean="0"/>
              <a:pPr/>
              <a:t>7/1/2012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737A4E-CB3B-4A1C-A4EA-043AAF4EFE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83150"/>
            <a:ext cx="8686800" cy="230822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Implementation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Of The SBAR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Checklist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Improve Patient Safety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USAF Aeromedical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Evacuation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495800"/>
            <a:ext cx="8153400" cy="2306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Capt. Dana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Adrian,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 Col(s)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Dufour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Capt. Scott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Holcomb,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 Potter, 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Mr. Collins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Uzuegbu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Wright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State University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23 May 2011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www.healthcareinspirations.com/fluid/customers/c831/PBSBAR442SET/generated/PBSBAR442SET_none_Main_category2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6" y="2274571"/>
            <a:ext cx="1952733" cy="196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t1.gstatic.com/images?q=tbn:ANd9GcSgxvDMnzwBUqtcmdwwXUL0eWEYFMZu55iGIM35-IaFtZzFwfhxF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0030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6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Action Plan Summary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64008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Population/Sample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Protection Of Human Subjects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Team Members 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Stakeholders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Of Key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Barriers &amp; Facilitators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875" y="2992580"/>
            <a:ext cx="2681304" cy="365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6914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4" y="4869870"/>
            <a:ext cx="1749136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Population/Sample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8915401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AD, Guard, &amp; Reserve Flight Nurses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USAF Aeromedical Evacuation Missions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Inter-Service Communication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Possibly Expand To </a:t>
            </a:r>
          </a:p>
          <a:p>
            <a:pPr marL="0" indent="0"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CCATT Missions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5" y="3810000"/>
            <a:ext cx="3767138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5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Protection Of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uman Subjects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CITI Certificates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IRB Process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Voluntary Participation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Military-Specific Concerns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Perception Of Coercion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280" y="3635269"/>
            <a:ext cx="3419475" cy="276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4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Team Members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USAFSAM Nurse Researcher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Enroute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Care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 Col (s) (Dr.) Sue Dukes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Expert Flight Nurse &amp; Primary Investigator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 Col (s)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Dufour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WSU/AFIT Students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Don Potter,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Dana Adrian,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Scott Holcomb, &amp; Mr. Collins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Uzuegbu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Support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 (Dr.) Liz Bridges, Dr. Lori Loan, Dr. Tracy Brewer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3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Stakeholders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82425"/>
            <a:ext cx="87630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USAF AD, Guard, &amp; Reserve Flight Nurses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Aeromedical Staging Facility Personnel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HQ AMC Patient Safety Division Personnel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info.sagepointsoftware.com/Portals/83210/images/stakeholders_1_c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26" y="3670002"/>
            <a:ext cx="2925296" cy="300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5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Barriers &amp; Facilitators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0835" y="1752600"/>
            <a:ext cx="472440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Perceived Increased WL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Established Processes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Concern Of Redundancy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Pencil-Whipping Effect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295910" y="1771650"/>
            <a:ext cx="3709540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AE Crew Support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Command Support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0" y="4184085"/>
            <a:ext cx="2400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t1.gstatic.com/images?q=tbn:ANd9GcSWqg2GrITb5bvcVal-zsnZqJrxbRsNgAP0hrq73S-Pm5t8sQ0F6Q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78"/>
          <a:stretch/>
        </p:blipFill>
        <p:spPr bwMode="auto">
          <a:xfrm>
            <a:off x="5846620" y="4177895"/>
            <a:ext cx="2252472" cy="191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953000" y="1524000"/>
            <a:ext cx="0" cy="48768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SBAR Tool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685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Originally Created Using Five Examples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CVI Performed By Panel Of Eight Experts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Checklist Calculated At 80%...........Goal Was 85%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Outliers &amp; Workload Concerns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Recalculation = 88%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Modifications Made Per Recommendations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Inter-rater Reliability Assessed During Pilot 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33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SBAR Tool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80" y="135081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Situation–Background–Assessment–Recommendation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Standardized Checklist For Handoff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Used In Multiple Areas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Has Not Yet Been Applied To AE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TJC National Patient Safety Goal</a:t>
            </a:r>
          </a:p>
        </p:txBody>
      </p:sp>
      <p:pic>
        <p:nvPicPr>
          <p:cNvPr id="10242" name="Picture 2" descr="http://t1.gstatic.com/images?q=tbn:ANd9GcR5yUdlu5A1CYZ-u45tQt9InicZZLeBwxuceqnfK7Ki_yH_zGBdE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49190"/>
            <a:ext cx="2057400" cy="197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ana\Pictures\SBAR Front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6"/>
            <a:ext cx="9144000" cy="683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Team Members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USAFSAM Nurse Researcher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Enroute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Care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 Col (s) (Dr.) Sue Dukes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Expert Flight Nurse &amp; Primary Investigator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 Col (s)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Dufour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WSU/AFIT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Maj.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Don Potter,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Capt.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Dana Adrian,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Capt.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Scott Holcomb, &amp; Mr. Collins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Uzuegbu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Support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Col (Dr.) Liz Bridges, Dr. Lori Loan, Dr. Tracy Brewer</a:t>
            </a: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0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-113302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Recommendations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25" y="1399320"/>
            <a:ext cx="8686800" cy="5029199"/>
          </a:xfrm>
        </p:spPr>
        <p:txBody>
          <a:bodyPr>
            <a:norm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Evidence Supports Communication Problems Are Improved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ritten Checklists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MUST Have Standardized Educational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iece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Collaboration With…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Leadership (HQ AMC, AE Squadron Commanders)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Stakeholders (AE &amp; CASF Nurses)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HQ AMC – June 2011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RODEO – July 2011</a:t>
            </a: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AMSUS – Nov 2011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7200"/>
            <a:ext cx="3320805" cy="2209800"/>
          </a:xfrm>
          <a:prstGeom prst="snip2DiagRect">
            <a:avLst>
              <a:gd name="adj1" fmla="val 1696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97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Budget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00" y="1808031"/>
            <a:ext cx="8229600" cy="4571999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Grant $$ Received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Minimal Cost For Pilot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Communication Via Phone/Internet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Copying Costs Absorbed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Dissemination/TDY Costs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Original Plan – Travel For Collaboration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Current Plan – RODEO &amp; AMSUS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5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Pilot Study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685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Of SBAR Tool During Already Planned Military Training Event On 11 May 2011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USAF Flight Nurses &amp; CASF Nurses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 Work – Patient Packets, Masters, &amp; Script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Ethical Considerations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Pre-Brief/Out-Brief &amp; Survey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1.gstatic.com/images?q=tbn:ANd9GcSgxvDMnzwBUqtcmdwwXUL0eWEYFMZu55iGIM35-IaFtZzFwfhxF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764" y="4495800"/>
            <a:ext cx="3316204" cy="221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5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Pilot Study - Results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66850"/>
            <a:ext cx="86106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Overall Positive Feedback &amp; Support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Recommended Changes To Tool Will Be Evaluated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True Time Hack Vs. Perceived Time Spent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Received Education But Lacked Practice With Tool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Nursing Report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Accuracy Of Data Points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09655"/>
            <a:ext cx="2767797" cy="207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6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55" y="1600200"/>
            <a:ext cx="7100445" cy="45259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Problem Identification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PICOT Question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ROL &amp; Strength of Evidence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Action Plan Summary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Recommendations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For Practice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Pilot Study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341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6432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9555" y="768900"/>
            <a:ext cx="8458200" cy="6061390"/>
          </a:xfrm>
        </p:spPr>
        <p:txBody>
          <a:bodyPr>
            <a:noAutofit/>
          </a:bodyPr>
          <a:lstStyle/>
          <a:p>
            <a:pPr marL="0" indent="-274320">
              <a:buNone/>
              <a:tabLst>
                <a:tab pos="274320" algn="l"/>
              </a:tabLst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Arora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V. M.,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Manarrez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E., Dressler, D. D.,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Basaviah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P.,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Halasyamani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I.,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Kripalani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S. (2009). Hospitalist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handoff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  A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systematic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eview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of task force recommendations.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Journal of Hospital Medicine, 4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(7), 433-440.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doi:10.1002/jhm.573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indent="-274320">
              <a:buNone/>
              <a:tabLst>
                <a:tab pos="27432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Beckett, C. D.,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Kipnis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G. (2009). Collaborative communication:  Integrating SBAR to improve quality/patient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safety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outcomes.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Journal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for Healthcare Quality, 31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(5), 19-28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274320">
              <a:buNone/>
              <a:tabLst>
                <a:tab pos="274320" algn="l"/>
              </a:tabLst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Behara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R., Wears, R. L., Perry, S. J.,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Einsenberg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E., Murphy, L.,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Vanderhoef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M., Shapiro, M.,...Cosby, K. (2005).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A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conceptual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framework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for studying the safety of transitions in emergency care. In K.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Henriksen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J. B. Battles,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S. Marks, &amp; D. I.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Lewin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Eds.),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Advances in patient safety:  From research to implementation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Vol. 2, pp.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309-321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). Retrieved from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://www.ahrq.gov/downloads/pub/advances/vol2/Behara.pdf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274320">
              <a:buNone/>
              <a:tabLst>
                <a:tab pos="274320" algn="l"/>
              </a:tabLst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Endsley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M. R. (2000). Theoretical underpinnings of situation awareness:  A critical review. In M. R.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Endsley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&amp; D.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J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Garland (Eds.),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Situation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awareness analysis and measurement (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pp. 1-24). Mahwah, NJ: Lawrence Erlbaum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Associates.</a:t>
            </a:r>
          </a:p>
          <a:p>
            <a:pPr marL="0" indent="-274320">
              <a:buNone/>
              <a:tabLst>
                <a:tab pos="274320" algn="l"/>
              </a:tabLst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Melnyk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B. M. &amp;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Fineout-Overholt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E. (Eds.). (2011).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Evidence-based practice in nursing &amp; healthcare:  A guide to 	best practice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(2nd ed.). Philadelphia:  Lippincott, Williams, &amp; Wilkins.</a:t>
            </a:r>
          </a:p>
          <a:p>
            <a:pPr marL="0" indent="0">
              <a:buNone/>
              <a:tabLst>
                <a:tab pos="27432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MacDonald, R. D., Banks, B. A., &amp; Morrison, M. (2008). Epidemiology of adverse events in air medical transport.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Academy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Emergency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Medicine, 15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(10), 923-931. doi:10.1111/j.1553-2712.2008.00241.x</a:t>
            </a:r>
          </a:p>
          <a:p>
            <a:pPr marL="0" indent="0">
              <a:buNone/>
              <a:tabLst>
                <a:tab pos="27432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Marshall, S., Harrison, J., &amp; Flanagan, B. (2009). teaching of a structured tool improves the clarity and content of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interprofessional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clinical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communication.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Quality &amp; Safety in Health Care, 18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137-140.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-274320">
              <a:buNone/>
              <a:tabLst>
                <a:tab pos="274320" algn="l"/>
              </a:tabLs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Miller, K., Riley, W., &amp; Davis, S. (2009). Identifying key nursing and team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behaviours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to achieve high reliability.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Journal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of Nursing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17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247-255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274320">
              <a:buNone/>
              <a:tabLst>
                <a:tab pos="274320" algn="l"/>
              </a:tabLst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Pothier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Monteiro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P.,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Mooktiar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M., &amp; Shaw, A. (2005). Pilot study to show the loss of important data in nursing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handover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British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Journal of Nursing, 14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(20), 1090-1093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-274320">
              <a:buNone/>
              <a:tabLst>
                <a:tab pos="274320" algn="l"/>
              </a:tabLst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Riesenberg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L.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A.,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Lietzsch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J., &amp; Cunningham, J. M. (2010). Nursing handoffs:  A systematic review of literature.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AJN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, 110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(4), 24-34.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-274320">
              <a:buNone/>
              <a:tabLst>
                <a:tab pos="274320" algn="l"/>
              </a:tabLst>
            </a:pP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Riesenberg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L. A.,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Leitzsch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J., &amp; Little, B. W. (2009). Systematic review of handoff mnemonics literature.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American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Journal of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	Medical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Quality, 24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(3), 196-204. doi:10.1177/1062860609332512</a:t>
            </a:r>
          </a:p>
          <a:p>
            <a:pPr marL="0" indent="-274320">
              <a:buNone/>
              <a:tabLst>
                <a:tab pos="274320" algn="l"/>
              </a:tabLst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13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Contact Information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94170"/>
            <a:ext cx="8763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 Col (s)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Karey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Dufour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affn98@gmail.com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Don Potter    		 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potter.39@wright.edu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Dana Adrian	           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adrian.8@wright.edu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Scott Holcomb     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holcomb.13@wright.edu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Mr. Collins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Uzuegbu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uzuegbu.2@wright.edu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Overview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5" y="1697185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Problem Identification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PICOT Question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ROL &amp; Strength Of Evidence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Action Plan Summary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Recommendations For Practice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Pilot Study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51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872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Problem Identification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21326"/>
            <a:ext cx="87630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Overview Of Problem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Ineffective, Inadequate, Absent Communication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Poor Handoff Communication = Decreased Patient Safety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Problem Worse In Volatile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Environment</a:t>
            </a:r>
          </a:p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Background/Significance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Communication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Improved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With Standardized Checklist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Lack Of Checklist In Aeromedical Evacuation (AE)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Patient Handoff Incidents Doubled From 2009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Handoff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Checklist Can Affect Top 3 Problem Areas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900" y="4953000"/>
            <a:ext cx="1787540" cy="186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9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447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PICOT Question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15" y="2535365"/>
            <a:ext cx="8534400" cy="40940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80EA80"/>
                </a:solidFill>
                <a:latin typeface="Times New Roman" pitchFamily="18" charset="0"/>
                <a:cs typeface="Times New Roman" pitchFamily="18" charset="0"/>
              </a:rPr>
              <a:t>In Air Force Flight Nurses Transporting Patients In The Aeromedical Evacuation System (P), 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Does The Use Of A Standardized Patient Handoff Checklist (Using The SBAR Method) (I),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Compared To Current Patient Handoff Practices (C),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Improve Patient Safety As Measured By Incident Reports (O)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Over The Course Of Six Months (T)?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light Nurse badge  Command Level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66800"/>
            <a:ext cx="38100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1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77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Conceptual Framework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10" y="1600200"/>
            <a:ext cx="4330980" cy="47085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564175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Melnyk</a:t>
            </a:r>
            <a:r>
              <a:rPr lang="en-US" dirty="0" smtClean="0">
                <a:solidFill>
                  <a:schemeClr val="tx1"/>
                </a:solidFill>
              </a:rPr>
              <a:t> &amp; </a:t>
            </a:r>
            <a:r>
              <a:rPr lang="en-US" dirty="0" err="1" smtClean="0">
                <a:solidFill>
                  <a:schemeClr val="tx1"/>
                </a:solidFill>
              </a:rPr>
              <a:t>Fineout-Overholt</a:t>
            </a:r>
            <a:r>
              <a:rPr lang="en-US" dirty="0" smtClean="0">
                <a:solidFill>
                  <a:schemeClr val="tx1"/>
                </a:solidFill>
              </a:rPr>
              <a:t>, 2011)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Synthesis Table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959" r="6768" b="37870"/>
          <a:stretch/>
        </p:blipFill>
        <p:spPr bwMode="auto">
          <a:xfrm>
            <a:off x="100923" y="1524000"/>
            <a:ext cx="8951637" cy="516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Review Of Literature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47" y="1586350"/>
            <a:ext cx="9144000" cy="3811899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Type Of Literature</a:t>
            </a:r>
          </a:p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Articles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 Randomized Control Trial (Level II)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1 Quasi-Experimental Without Randomization (Level III)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4 Systematic Reviews Of Literature (Level V)</a:t>
            </a:r>
          </a:p>
          <a:p>
            <a:pPr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Single Descriptive Or Qualitative Studies (Level VI)</a:t>
            </a:r>
          </a:p>
          <a:p>
            <a:endParaRPr lang="en-US" dirty="0"/>
          </a:p>
        </p:txBody>
      </p:sp>
      <p:pic>
        <p:nvPicPr>
          <p:cNvPr id="9220" name="Picture 4" descr="http://www.chabotcollege.edu/Library/handouts/Image19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0"/>
            <a:ext cx="1769709" cy="154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7989" y="5673425"/>
            <a:ext cx="839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Strength Of Evidence = Level Of Evidence + Quality Of Evidence</a:t>
            </a:r>
            <a:endParaRPr lang="en-US" sz="2400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Review Of Literature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Quality And Strength Of Evidence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Articles Showed Overwhelming Positive Outcomes Using A Standardized Format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Especially SBAR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Standardized Handoff Tool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ost Likely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mprove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ommunication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atient Care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Significant Gaps For Standardized Patient Handoff Checklist In AE Arena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Many Articles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iscussed SBAR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nly Two Had Actual Data Collection</a:t>
            </a:r>
          </a:p>
          <a:p>
            <a:pPr lvl="2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Cited Education Piece Required</a:t>
            </a:r>
          </a:p>
          <a:p>
            <a:pPr lvl="2"/>
            <a:r>
              <a:rPr lang="en-US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Data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enotes Research Need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t1.gstatic.com/images?q=tbn:ANd9GcTrTn8WTYuSVgHatYNRWOWPk0Pg7OE8HEA5zcDL7mCFFy424FFKX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93524"/>
            <a:ext cx="2286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7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1841</TotalTime>
  <Words>1104</Words>
  <Application>Microsoft Office PowerPoint</Application>
  <PresentationFormat>On-screen Show (4:3)</PresentationFormat>
  <Paragraphs>206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Implementation Of The SBAR Checklist To Improve Patient Safety In USAF Aeromedical Evacuation</vt:lpstr>
      <vt:lpstr>Team Members</vt:lpstr>
      <vt:lpstr>Overview</vt:lpstr>
      <vt:lpstr>Problem Identification</vt:lpstr>
      <vt:lpstr>PICOT Question:</vt:lpstr>
      <vt:lpstr>Conceptual Framework</vt:lpstr>
      <vt:lpstr>Synthesis Table</vt:lpstr>
      <vt:lpstr>Review Of Literature</vt:lpstr>
      <vt:lpstr>Review Of Literature</vt:lpstr>
      <vt:lpstr>Action Plan Summary</vt:lpstr>
      <vt:lpstr>Population/Sample</vt:lpstr>
      <vt:lpstr>Protection Of Human Subjects</vt:lpstr>
      <vt:lpstr>Team Members</vt:lpstr>
      <vt:lpstr>Stakeholders</vt:lpstr>
      <vt:lpstr>Barriers &amp; Facilitators</vt:lpstr>
      <vt:lpstr>SBAR Tool</vt:lpstr>
      <vt:lpstr>SBAR Tool</vt:lpstr>
      <vt:lpstr>PowerPoint Presentation</vt:lpstr>
      <vt:lpstr>PowerPoint Presentation</vt:lpstr>
      <vt:lpstr>Recommendations For Practice</vt:lpstr>
      <vt:lpstr>Budget</vt:lpstr>
      <vt:lpstr>Pilot Study</vt:lpstr>
      <vt:lpstr>Pilot Study - Results</vt:lpstr>
      <vt:lpstr>Conclusion</vt:lpstr>
      <vt:lpstr>References</vt:lpstr>
      <vt:lpstr>Contact Information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Dana</dc:creator>
  <cp:lastModifiedBy>Brown Nelson</cp:lastModifiedBy>
  <cp:revision>54</cp:revision>
  <dcterms:created xsi:type="dcterms:W3CDTF">2011-05-14T21:51:02Z</dcterms:created>
  <dcterms:modified xsi:type="dcterms:W3CDTF">2012-07-01T06:09:20Z</dcterms:modified>
</cp:coreProperties>
</file>